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4" r:id="rId4"/>
    <p:sldId id="273" r:id="rId5"/>
    <p:sldId id="268" r:id="rId6"/>
    <p:sldId id="275" r:id="rId7"/>
    <p:sldId id="266" r:id="rId8"/>
    <p:sldId id="267" r:id="rId9"/>
    <p:sldId id="270" r:id="rId10"/>
    <p:sldId id="280" r:id="rId11"/>
    <p:sldId id="279" r:id="rId12"/>
    <p:sldId id="269" r:id="rId13"/>
    <p:sldId id="271" r:id="rId14"/>
    <p:sldId id="272" r:id="rId15"/>
    <p:sldId id="276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E05"/>
    <a:srgbClr val="FF4080"/>
    <a:srgbClr val="FF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9EEF5C-C50E-31E2-BC9B-2175D8A76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AE26B6A-1F25-4699-686B-1332C12CB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707ABD-BEFB-6474-6DE8-2EE5F4DD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9EF4D0-0170-55E4-F49A-A94978A4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7F0D580-9006-4053-E8A9-78C564EC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5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F933EA-1E87-3886-F3C3-F28F6820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3CA825D-9FE2-AD27-ABF4-77D45A3D1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898E075-6AB2-E686-4146-CB05851A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5487726-A49E-0F8D-4D1B-4938C2B7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B1A426-766D-7F2F-68DD-E6F3FDBF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0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DC8C13A-FD70-3A06-2B3F-9E21FF262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F6419F5-99B5-5FC7-0228-68580702A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4323B6-ED76-65CC-DD50-BFF4B0A7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965BBCF-199B-CF77-AC3F-EBC95957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92E2F4D-18F3-15F3-0486-65BC91EC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61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46C385-BB1E-2E1D-BB83-31E51EC9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C221010-AEAD-7257-3CC7-4854838E7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3FEA8DA-C45C-F220-4EAA-5D1A59F4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33D681B-8D5C-85FE-2CF1-112E7277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CFCCC4-E73B-1B98-75B5-BD3CC300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75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E359F9-D664-209E-1CE3-54346192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DEBE90-CA8F-1F40-B079-D8C2FD8E3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8D6F78-6FB9-23FD-264C-99AE2DD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25AEF52-835F-8440-E318-C9C8B820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E5617B-C255-5702-29E4-33EA5904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23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D07BF4-0297-639F-921C-E906F89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5D25DE-D6E0-9BD9-1F86-E59B8BEE0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31C7C42-C0DD-B771-C73A-F446811B2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C25BC90-D332-0D55-574E-F7C930F2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C110AC9-D61F-C8F8-2238-C723CC68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3FB178C-C837-F537-B40D-E5E1C384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726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855696-B4C7-5F5A-A4BD-99C636BE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6093261-EB8B-38CB-BD35-06F30C55D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8C274F-2497-6ACC-3ACC-116EA17E6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A39093C-4400-8F33-3BE7-AEAAF9DF5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180D47A-A05B-4A46-08C8-F3DF646A7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A081B28A-E833-E3C8-C88D-7275E14D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88E051E-F94E-2700-A509-C151746A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66EFC2A8-CFBA-2D0F-C1A0-E291E8A7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3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4AE66A-6E9E-7161-2051-726FBD03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62B4C27-CEA3-1EAC-0F01-5D541317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59A1726-9285-0114-D0D3-A0919584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DC65B76-5597-E602-B36B-A142167A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587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A8E6C50-5C95-DC54-9496-1D665804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4A70AAD-00DB-02CD-8F7E-225DD731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7567719-7E84-428A-F27C-A18EC202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62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6B387E-58F2-1C50-AC5B-BD2F309F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C25644-C63E-BA6C-D886-BE267BDB4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A9F37AD-96CF-A500-63AD-6FDD477F7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856BDFE-1808-8FF2-BAF7-23092DF2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78F9BBE-9477-A8E2-6FDB-1772513B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C3D436D-DA91-D1FD-3BBB-F6479829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974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CB75B7-816E-740E-7791-8F0BD417F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AD6C86EB-5D16-479E-91BE-8A0819DF4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40EEEC7-BAC2-B938-5845-1EF4DE627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DEB3D49-1540-0436-070E-F476A7E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C6ACB5-59F3-6F02-220B-0C7A7F40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D8F0FDD-2368-CE00-8B06-1D04F9CC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886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D22BE6F-419A-202E-A14B-E41B3CE9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FC63DB-8448-D503-8C8A-6258AF0C4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3B5C37-4DAA-D585-8347-39A426DAF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7D73-73EB-4DA5-ADA7-44A9D17A15CD}" type="datetimeFigureOut">
              <a:rPr lang="pl-PL" smtClean="0"/>
              <a:t>21.11.2023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25E9A4E-FD2E-5577-C5F4-A682AC96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8C1E5B7-7E50-4A5F-1CBB-F2D08D6C1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909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formula.rzak.pl/realtimehud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9E8F62F5-EAAF-DEB8-E8B3-CE9944C806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76011"/>
          </a:xfrm>
        </p:spPr>
        <p:txBody>
          <a:bodyPr>
            <a:normAutofit/>
          </a:bodyPr>
          <a:lstStyle/>
          <a:p>
            <a:r>
              <a:rPr lang="pl-PL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anose="020B0803030403020204" pitchFamily="34" charset="-18"/>
              </a:rPr>
              <a:t>Aplikacja analityczna wspomagająca rozwój wirtualnego kierowcy F1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9" y="5586526"/>
            <a:ext cx="9144000" cy="803787"/>
          </a:xfrm>
        </p:spPr>
        <p:txBody>
          <a:bodyPr/>
          <a:lstStyle/>
          <a:p>
            <a:pPr algn="l"/>
            <a:r>
              <a:rPr lang="pl-PL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Autor: Rafał Zakrzewski</a:t>
            </a:r>
            <a:br>
              <a:rPr lang="pl-PL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</a:br>
            <a:r>
              <a:rPr lang="pl-PL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Promotor: mgr inż. Paweł Kamiński</a:t>
            </a:r>
          </a:p>
        </p:txBody>
      </p:sp>
    </p:spTree>
    <p:extLst>
      <p:ext uri="{BB962C8B-B14F-4D97-AF65-F5344CB8AC3E}">
        <p14:creationId xmlns:p14="http://schemas.microsoft.com/office/powerpoint/2010/main" val="311442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9AE53B7-3E34-F843-9831-13714795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390" y="261407"/>
            <a:ext cx="7096648" cy="4087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AC49DC7-7D80-941D-DF8D-08D790F4E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390" y="4420101"/>
            <a:ext cx="7096648" cy="2037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36509EA-3D7B-7BB8-8A6D-5FF2D7D5F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79" y="792480"/>
            <a:ext cx="4420084" cy="4972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534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81EA6F3-3514-EAF6-F863-06C174E6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47" y="419934"/>
            <a:ext cx="8361105" cy="796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A64F5F7-047F-CB00-C668-91EA8F572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447" y="1289532"/>
            <a:ext cx="5418652" cy="2139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070FF9F-576D-5BD8-DADB-144BCAC18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447" y="3502302"/>
            <a:ext cx="8361105" cy="2754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E7FED7A-68B3-E2B4-AC96-09ADB2F1B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706" y="1454995"/>
            <a:ext cx="2884846" cy="1611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43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903DE8D-5A01-7F03-9C71-424B8550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" y="973184"/>
            <a:ext cx="10959547" cy="55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9F5CF78-E557-2BEC-FF67-F50DB646B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06" y="1309337"/>
            <a:ext cx="10785987" cy="40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5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42840F-5E8F-6F3F-D861-BE37A23A1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73184"/>
            <a:ext cx="10363200" cy="51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7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05C7842-A291-427F-1513-BE14524F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0" y="377921"/>
            <a:ext cx="8532135" cy="506493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4A8F74A3-D637-0609-E384-4CC9D12FC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99" y="3004458"/>
            <a:ext cx="6345646" cy="3569426"/>
          </a:xfrm>
          <a:prstGeom prst="rect">
            <a:avLst/>
          </a:prstGeom>
        </p:spPr>
      </p:pic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FE06CB30-D1D3-01DE-EC6E-8C06FF2231FF}"/>
              </a:ext>
            </a:extLst>
          </p:cNvPr>
          <p:cNvCxnSpPr/>
          <p:nvPr/>
        </p:nvCxnSpPr>
        <p:spPr>
          <a:xfrm flipH="1" flipV="1">
            <a:off x="4450079" y="2063932"/>
            <a:ext cx="1512000" cy="1280174"/>
          </a:xfrm>
          <a:prstGeom prst="straightConnector1">
            <a:avLst/>
          </a:prstGeom>
          <a:ln w="889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3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814265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Wykorzystywana technologia</a:t>
            </a:r>
          </a:p>
        </p:txBody>
      </p:sp>
      <p:sp>
        <p:nvSpPr>
          <p:cNvPr id="4" name="Google Shape;2004;p58">
            <a:extLst>
              <a:ext uri="{FF2B5EF4-FFF2-40B4-BE49-F238E27FC236}">
                <a16:creationId xmlns:a16="http://schemas.microsoft.com/office/drawing/2014/main" id="{AFCE06E0-AF21-9B9E-F1E1-A2C8FE4075BB}"/>
              </a:ext>
            </a:extLst>
          </p:cNvPr>
          <p:cNvSpPr txBox="1">
            <a:spLocks noGrp="1"/>
          </p:cNvSpPr>
          <p:nvPr/>
        </p:nvSpPr>
        <p:spPr>
          <a:xfrm>
            <a:off x="1992979" y="3617462"/>
            <a:ext cx="1671600" cy="69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b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i="1" spc="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ReactJS</a:t>
            </a:r>
            <a:endParaRPr b="1" i="1" spc="1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  <p:sp>
        <p:nvSpPr>
          <p:cNvPr id="5" name="Google Shape;2005;p58">
            <a:extLst>
              <a:ext uri="{FF2B5EF4-FFF2-40B4-BE49-F238E27FC236}">
                <a16:creationId xmlns:a16="http://schemas.microsoft.com/office/drawing/2014/main" id="{C19E1C56-87A1-E0C1-EC8A-B4FA5CD7B72F}"/>
              </a:ext>
            </a:extLst>
          </p:cNvPr>
          <p:cNvSpPr txBox="1">
            <a:spLocks noGrp="1"/>
          </p:cNvSpPr>
          <p:nvPr/>
        </p:nvSpPr>
        <p:spPr>
          <a:xfrm>
            <a:off x="1908076" y="4203165"/>
            <a:ext cx="1841406" cy="13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socket.io-client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react-router-dom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react-icons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axios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b="1" dirty="0">
              <a:solidFill>
                <a:srgbClr val="F1BE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2006;p58">
            <a:extLst>
              <a:ext uri="{FF2B5EF4-FFF2-40B4-BE49-F238E27FC236}">
                <a16:creationId xmlns:a16="http://schemas.microsoft.com/office/drawing/2014/main" id="{5D9E5252-446C-62B1-F83F-E1E2D5AD13C4}"/>
              </a:ext>
            </a:extLst>
          </p:cNvPr>
          <p:cNvSpPr txBox="1">
            <a:spLocks noGrp="1"/>
          </p:cNvSpPr>
          <p:nvPr/>
        </p:nvSpPr>
        <p:spPr>
          <a:xfrm>
            <a:off x="3977046" y="3632703"/>
            <a:ext cx="1671600" cy="68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  <a:b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i="1" spc="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Node.JS</a:t>
            </a:r>
            <a:endParaRPr b="1" i="1" spc="1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  <p:sp>
        <p:nvSpPr>
          <p:cNvPr id="8" name="Google Shape;2007;p58">
            <a:extLst>
              <a:ext uri="{FF2B5EF4-FFF2-40B4-BE49-F238E27FC236}">
                <a16:creationId xmlns:a16="http://schemas.microsoft.com/office/drawing/2014/main" id="{124F9FD5-2011-DEF3-2440-7DA1D5039C99}"/>
              </a:ext>
            </a:extLst>
          </p:cNvPr>
          <p:cNvSpPr txBox="1">
            <a:spLocks noGrp="1"/>
          </p:cNvSpPr>
          <p:nvPr/>
        </p:nvSpPr>
        <p:spPr>
          <a:xfrm>
            <a:off x="3928696" y="4203166"/>
            <a:ext cx="1768300" cy="13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Express.js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socket.io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 err="1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binary-parser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CryptoJS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nodemon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mysql-connector</a:t>
            </a:r>
            <a:endParaRPr b="1" dirty="0">
              <a:solidFill>
                <a:srgbClr val="F1BE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2008;p58">
            <a:extLst>
              <a:ext uri="{FF2B5EF4-FFF2-40B4-BE49-F238E27FC236}">
                <a16:creationId xmlns:a16="http://schemas.microsoft.com/office/drawing/2014/main" id="{8D5BB44A-80A0-E27F-EAEC-27C903FF7BB5}"/>
              </a:ext>
            </a:extLst>
          </p:cNvPr>
          <p:cNvSpPr txBox="1">
            <a:spLocks noGrp="1"/>
          </p:cNvSpPr>
          <p:nvPr/>
        </p:nvSpPr>
        <p:spPr>
          <a:xfrm>
            <a:off x="5683933" y="3632703"/>
            <a:ext cx="1891872" cy="68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Baza danych</a:t>
            </a:r>
            <a:b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i="1" spc="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MariaDB</a:t>
            </a:r>
            <a:endParaRPr b="1" i="1" spc="1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  <p:sp>
        <p:nvSpPr>
          <p:cNvPr id="10" name="Google Shape;2009;p58">
            <a:extLst>
              <a:ext uri="{FF2B5EF4-FFF2-40B4-BE49-F238E27FC236}">
                <a16:creationId xmlns:a16="http://schemas.microsoft.com/office/drawing/2014/main" id="{7CF8D4A7-AE30-1249-784D-C2F85D96C434}"/>
              </a:ext>
            </a:extLst>
          </p:cNvPr>
          <p:cNvSpPr txBox="1">
            <a:spLocks noGrp="1"/>
          </p:cNvSpPr>
          <p:nvPr/>
        </p:nvSpPr>
        <p:spPr>
          <a:xfrm>
            <a:off x="5807508" y="4203166"/>
            <a:ext cx="1671600" cy="13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i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phpmyadmin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b="1" dirty="0">
              <a:solidFill>
                <a:srgbClr val="F1BE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2012;p58">
            <a:extLst>
              <a:ext uri="{FF2B5EF4-FFF2-40B4-BE49-F238E27FC236}">
                <a16:creationId xmlns:a16="http://schemas.microsoft.com/office/drawing/2014/main" id="{AD3F6FF3-3A71-9351-25B4-900E215EC7EC}"/>
              </a:ext>
            </a:extLst>
          </p:cNvPr>
          <p:cNvSpPr/>
          <p:nvPr/>
        </p:nvSpPr>
        <p:spPr>
          <a:xfrm>
            <a:off x="2384476" y="260171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013;p58">
            <a:extLst>
              <a:ext uri="{FF2B5EF4-FFF2-40B4-BE49-F238E27FC236}">
                <a16:creationId xmlns:a16="http://schemas.microsoft.com/office/drawing/2014/main" id="{F02E87BC-0B82-CD7A-FD57-9995F3958ECD}"/>
              </a:ext>
            </a:extLst>
          </p:cNvPr>
          <p:cNvSpPr/>
          <p:nvPr/>
        </p:nvSpPr>
        <p:spPr>
          <a:xfrm>
            <a:off x="4378108" y="260171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014;p58">
            <a:extLst>
              <a:ext uri="{FF2B5EF4-FFF2-40B4-BE49-F238E27FC236}">
                <a16:creationId xmlns:a16="http://schemas.microsoft.com/office/drawing/2014/main" id="{0640BF1C-7B55-DCFD-2A67-EAF8B22B9EDE}"/>
              </a:ext>
            </a:extLst>
          </p:cNvPr>
          <p:cNvSpPr/>
          <p:nvPr/>
        </p:nvSpPr>
        <p:spPr>
          <a:xfrm>
            <a:off x="8365372" y="260171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015;p58">
            <a:extLst>
              <a:ext uri="{FF2B5EF4-FFF2-40B4-BE49-F238E27FC236}">
                <a16:creationId xmlns:a16="http://schemas.microsoft.com/office/drawing/2014/main" id="{DA1C08C2-5548-EEC9-7D1D-BCCC125F3441}"/>
              </a:ext>
            </a:extLst>
          </p:cNvPr>
          <p:cNvSpPr/>
          <p:nvPr/>
        </p:nvSpPr>
        <p:spPr>
          <a:xfrm>
            <a:off x="6207108" y="260171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0932C34-24AF-7A20-3747-CFD063FD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597" y="2763976"/>
            <a:ext cx="630364" cy="5478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13BA7E10-263F-B352-5D9E-D2153CCE0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3369" y="2717108"/>
            <a:ext cx="558954" cy="6303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ariadb logo - Social media &amp; Logos Icons">
            <a:extLst>
              <a:ext uri="{FF2B5EF4-FFF2-40B4-BE49-F238E27FC236}">
                <a16:creationId xmlns:a16="http://schemas.microsoft.com/office/drawing/2014/main" id="{9CE23E4F-96E2-9C18-4C6D-013990E3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858" y="2675922"/>
            <a:ext cx="635929" cy="63592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F866AEBF-9426-3849-7129-912FF87D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9923" y="2856215"/>
            <a:ext cx="543295" cy="54329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008;p58">
            <a:extLst>
              <a:ext uri="{FF2B5EF4-FFF2-40B4-BE49-F238E27FC236}">
                <a16:creationId xmlns:a16="http://schemas.microsoft.com/office/drawing/2014/main" id="{D0B5C834-4C96-16E5-ED03-4E4C868E6A33}"/>
              </a:ext>
            </a:extLst>
          </p:cNvPr>
          <p:cNvSpPr txBox="1">
            <a:spLocks noGrp="1"/>
          </p:cNvSpPr>
          <p:nvPr/>
        </p:nvSpPr>
        <p:spPr>
          <a:xfrm>
            <a:off x="7523206" y="3646008"/>
            <a:ext cx="2556728" cy="68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Usługa poczty</a:t>
            </a:r>
            <a:b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i="1" spc="1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Dovecot</a:t>
            </a:r>
            <a:r>
              <a:rPr lang="pl-PL" b="1" i="1" spc="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 &amp; </a:t>
            </a:r>
            <a:r>
              <a:rPr lang="pl-PL" b="1" i="1" spc="1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Postfix</a:t>
            </a:r>
            <a:endParaRPr b="1" i="1" spc="1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0573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085EC2C-403B-AC45-90C1-C7131284D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452" y="973184"/>
            <a:ext cx="8237095" cy="5711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F01730D7-380A-D65C-58DC-9AB0144DA964}"/>
              </a:ext>
            </a:extLst>
          </p:cNvPr>
          <p:cNvSpPr txBox="1"/>
          <p:nvPr/>
        </p:nvSpPr>
        <p:spPr>
          <a:xfrm>
            <a:off x="2124890" y="1256212"/>
            <a:ext cx="2995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i="1" spc="300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</a:t>
            </a:r>
            <a:br>
              <a:rPr lang="pl-PL" sz="2800" b="1" i="1" spc="300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sz="2800" b="1" i="1" spc="300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rozlokowania</a:t>
            </a:r>
          </a:p>
        </p:txBody>
      </p:sp>
    </p:spTree>
    <p:extLst>
      <p:ext uri="{BB962C8B-B14F-4D97-AF65-F5344CB8AC3E}">
        <p14:creationId xmlns:p14="http://schemas.microsoft.com/office/powerpoint/2010/main" val="237973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7F62D0-5FC0-9130-F15A-1F18F1AC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806" y="1182510"/>
            <a:ext cx="3118364" cy="1259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3660CB2-CC67-B670-F94E-85EF57CA8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7" y="2621999"/>
            <a:ext cx="7430683" cy="1791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B6C7FEF-076D-A0D7-9AB6-84DAE9909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13" y="4593370"/>
            <a:ext cx="6386350" cy="1446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7237C20-6E74-E046-9B16-7F6420959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423" y="1178445"/>
            <a:ext cx="3906862" cy="48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99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89AFD8A-BD9B-69EE-C2AD-980C6C9EF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5" y="1807747"/>
            <a:ext cx="5679462" cy="324250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CD3E388-9A83-D797-D8C7-19C87C8C7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305" y="1807747"/>
            <a:ext cx="5539281" cy="32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AD489F7-F80E-4433-5F29-6065F14F7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686" y="1140816"/>
            <a:ext cx="8614628" cy="52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6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82304D5F-1173-722C-4B5B-9547BB243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90" y="1174647"/>
            <a:ext cx="9119419" cy="51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1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D202C60-02CC-62D5-EACF-5306174C0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26" y="1060850"/>
            <a:ext cx="10267347" cy="52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4" name="Obraz 3">
            <a:hlinkClick r:id="rId4"/>
            <a:extLst>
              <a:ext uri="{FF2B5EF4-FFF2-40B4-BE49-F238E27FC236}">
                <a16:creationId xmlns:a16="http://schemas.microsoft.com/office/drawing/2014/main" id="{877C35B2-59A2-B6D7-8CB6-7DFBA1D84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676" y="1087588"/>
            <a:ext cx="8849032" cy="4977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2371336-4AFF-42B5-E569-B3102EC59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87" y="1087588"/>
            <a:ext cx="2162477" cy="2219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6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89</Words>
  <Application>Microsoft Office PowerPoint</Application>
  <PresentationFormat>Panoramiczny</PresentationFormat>
  <Paragraphs>21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Montserrat ExtraBold</vt:lpstr>
      <vt:lpstr>Source Sans Pro</vt:lpstr>
      <vt:lpstr>Source Sans Pro Black</vt:lpstr>
      <vt:lpstr>Motyw pakietu Office</vt:lpstr>
      <vt:lpstr>Aplikacja analityczna wspomagająca rozwój wirtualnego kierowcy F1</vt:lpstr>
      <vt:lpstr>Wykorzystywana technologia</vt:lpstr>
      <vt:lpstr>Postęp prac</vt:lpstr>
      <vt:lpstr>Postęp prac</vt:lpstr>
      <vt:lpstr>Postęp prac</vt:lpstr>
      <vt:lpstr>Postęp prac</vt:lpstr>
      <vt:lpstr>Postęp prac</vt:lpstr>
      <vt:lpstr>Postęp prac</vt:lpstr>
      <vt:lpstr>Postęp prac</vt:lpstr>
      <vt:lpstr>Prezentacja programu PowerPoint</vt:lpstr>
      <vt:lpstr>Prezentacja programu PowerPoint</vt:lpstr>
      <vt:lpstr>Postęp prac</vt:lpstr>
      <vt:lpstr>Postęp prac</vt:lpstr>
      <vt:lpstr>Postęp prac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Aplikacja analityczna wspomagająca rozwój wirtualnego kierowcy F1</dc:title>
  <dc:creator>Rafał Zakrzewski</dc:creator>
  <cp:lastModifiedBy>Rafał Zakrzewski</cp:lastModifiedBy>
  <cp:revision>38</cp:revision>
  <dcterms:created xsi:type="dcterms:W3CDTF">2023-01-24T12:58:06Z</dcterms:created>
  <dcterms:modified xsi:type="dcterms:W3CDTF">2023-11-21T22:02:20Z</dcterms:modified>
</cp:coreProperties>
</file>